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50"/>
  </p:notesMasterIdLst>
  <p:sldIdLst>
    <p:sldId id="1258" r:id="rId2"/>
    <p:sldId id="1259" r:id="rId3"/>
    <p:sldId id="1261" r:id="rId4"/>
    <p:sldId id="1262" r:id="rId5"/>
    <p:sldId id="1263" r:id="rId6"/>
    <p:sldId id="1265" r:id="rId7"/>
    <p:sldId id="1264" r:id="rId8"/>
    <p:sldId id="1266" r:id="rId9"/>
    <p:sldId id="1273" r:id="rId10"/>
    <p:sldId id="1274" r:id="rId11"/>
    <p:sldId id="1270" r:id="rId12"/>
    <p:sldId id="1280" r:id="rId13"/>
    <p:sldId id="1282" r:id="rId14"/>
    <p:sldId id="1283" r:id="rId15"/>
    <p:sldId id="1284" r:id="rId16"/>
    <p:sldId id="1285" r:id="rId17"/>
    <p:sldId id="1286" r:id="rId18"/>
    <p:sldId id="1287" r:id="rId19"/>
    <p:sldId id="1288" r:id="rId20"/>
    <p:sldId id="1289" r:id="rId21"/>
    <p:sldId id="1299" r:id="rId22"/>
    <p:sldId id="1301" r:id="rId23"/>
    <p:sldId id="1302" r:id="rId24"/>
    <p:sldId id="1303" r:id="rId25"/>
    <p:sldId id="1304" r:id="rId26"/>
    <p:sldId id="1305" r:id="rId27"/>
    <p:sldId id="1306" r:id="rId28"/>
    <p:sldId id="1307" r:id="rId29"/>
    <p:sldId id="1308" r:id="rId30"/>
    <p:sldId id="1309" r:id="rId31"/>
    <p:sldId id="1310" r:id="rId32"/>
    <p:sldId id="1336" r:id="rId33"/>
    <p:sldId id="1319" r:id="rId34"/>
    <p:sldId id="1320" r:id="rId35"/>
    <p:sldId id="1321" r:id="rId36"/>
    <p:sldId id="1322" r:id="rId37"/>
    <p:sldId id="1323" r:id="rId38"/>
    <p:sldId id="1324" r:id="rId39"/>
    <p:sldId id="1325" r:id="rId40"/>
    <p:sldId id="1326" r:id="rId41"/>
    <p:sldId id="1327" r:id="rId42"/>
    <p:sldId id="1328" r:id="rId43"/>
    <p:sldId id="1329" r:id="rId44"/>
    <p:sldId id="1330" r:id="rId45"/>
    <p:sldId id="1331" r:id="rId46"/>
    <p:sldId id="1333" r:id="rId47"/>
    <p:sldId id="1335" r:id="rId48"/>
    <p:sldId id="1334" r:id="rId49"/>
  </p:sldIdLst>
  <p:sldSz cx="12192000" cy="6858000"/>
  <p:notesSz cx="6858000" cy="9144000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635C64"/>
    <a:srgbClr val="48434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676" autoAdjust="0"/>
    <p:restoredTop sz="94660"/>
  </p:normalViewPr>
  <p:slideViewPr>
    <p:cSldViewPr snapToGrid="0" showGuides="1">
      <p:cViewPr varScale="1">
        <p:scale>
          <a:sx n="47" d="100"/>
          <a:sy n="47" d="100"/>
        </p:scale>
        <p:origin x="216" y="1944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8" Type="http://schemas.openxmlformats.org/officeDocument/2006/relationships/slide" Target="slides/slide7.xml"/><Relationship Id="rId51" Type="http://schemas.openxmlformats.org/officeDocument/2006/relationships/presProps" Target="presProp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ヘッダー プレースホルダー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3" name="日付プレースホルダー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E716C50-EC2E-F04F-B8DF-E153A75D2E17}" type="datetimeFigureOut">
              <a:rPr kumimoji="1" lang="ja-JP" altLang="en-US" smtClean="0"/>
              <a:t>2022/12/14</a:t>
            </a:fld>
            <a:endParaRPr kumimoji="1" lang="ja-JP" altLang="en-US"/>
          </a:p>
        </p:txBody>
      </p:sp>
      <p:sp>
        <p:nvSpPr>
          <p:cNvPr id="4" name="スライド イメージ プレースホルダー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ja-JP" altLang="en-US"/>
          </a:p>
        </p:txBody>
      </p:sp>
      <p:sp>
        <p:nvSpPr>
          <p:cNvPr id="5" name="ノート プレースホルダー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C2AD60D-A059-D74A-AA45-74F9E587594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37254180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10F99A67-3515-CC2B-877D-0E1C85B959F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字幕 2">
            <a:extLst>
              <a:ext uri="{FF2B5EF4-FFF2-40B4-BE49-F238E27FC236}">
                <a16:creationId xmlns:a16="http://schemas.microsoft.com/office/drawing/2014/main" id="{7A5052FC-EAF8-64C3-4E77-981D1D35370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kumimoji="1" lang="ja-JP" altLang="en-US"/>
              <a:t>マスター サブタイトルの書式設定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B9FCBAA9-EF07-5DC0-5989-253BE0CD64E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989A8D-BC57-4B3B-83DF-205267F9C749}" type="datetimeFigureOut">
              <a:rPr kumimoji="1" lang="ja-JP" altLang="en-US" smtClean="0"/>
              <a:t>2022/12/14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50B2503C-0EE1-539B-FC96-28B6617AFF1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340FBD22-F933-F99A-2585-71D6DC97C8D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1C9F6-65E1-4402-80AF-AC070A78E9B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58369330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DFEE3D2C-3D69-9301-EB24-0201B9B486A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06CE3BF3-BCF3-4CB4-66EE-289A00BDBD0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2875FE27-E66E-FCE1-13ED-4D47C1819C9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989A8D-BC57-4B3B-83DF-205267F9C749}" type="datetimeFigureOut">
              <a:rPr kumimoji="1" lang="ja-JP" altLang="en-US" smtClean="0"/>
              <a:t>2022/12/14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95ECDEFD-7AB2-4D4D-2CB4-0C5A4B73AA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F374C511-FCF9-449C-43C1-3A9BB47705C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1C9F6-65E1-4402-80AF-AC070A78E9B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0559487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EF5B872D-92A3-A049-A4AB-BB1D37E5253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F9EC30C8-316E-46A4-1B67-E9CE8BF6FA9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E73BA710-2955-A389-41F3-DEBE2960989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989A8D-BC57-4B3B-83DF-205267F9C749}" type="datetimeFigureOut">
              <a:rPr kumimoji="1" lang="ja-JP" altLang="en-US" smtClean="0"/>
              <a:t>2022/12/14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3C4B683E-24E3-297D-E414-0442F9A1DCE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39B09479-446A-3698-AFC7-9F74B211659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1C9F6-65E1-4402-80AF-AC070A78E9B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9898393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64AC6ECC-1DFB-9BF6-BA91-72696B9B7E5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C9EA7F71-B89A-2208-F7AB-57E411FD24F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コンテンツ プレースホルダー 3">
            <a:extLst>
              <a:ext uri="{FF2B5EF4-FFF2-40B4-BE49-F238E27FC236}">
                <a16:creationId xmlns:a16="http://schemas.microsoft.com/office/drawing/2014/main" id="{0A4D7B88-9140-6CDA-A007-1214484BB04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7464E52F-0AE0-6011-D0FB-71444AC23AB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989A8D-BC57-4B3B-83DF-205267F9C749}" type="datetimeFigureOut">
              <a:rPr kumimoji="1" lang="ja-JP" altLang="en-US" smtClean="0"/>
              <a:t>2022/12/14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79F4AD0E-9FCB-3648-45D0-809C9EB68FB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F110205A-13E1-B1CF-E4C6-6B1E9298BEA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1C9F6-65E1-4402-80AF-AC070A78E9B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49315590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786FB1BE-0BA1-FE35-E252-5BFDBB06031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5DF01237-8E02-0023-4C4F-94EFBE70FBC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コンテンツ プレースホルダー 3">
            <a:extLst>
              <a:ext uri="{FF2B5EF4-FFF2-40B4-BE49-F238E27FC236}">
                <a16:creationId xmlns:a16="http://schemas.microsoft.com/office/drawing/2014/main" id="{E24A713E-263B-0781-99A3-60226A5EB52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テキスト プレースホルダー 4">
            <a:extLst>
              <a:ext uri="{FF2B5EF4-FFF2-40B4-BE49-F238E27FC236}">
                <a16:creationId xmlns:a16="http://schemas.microsoft.com/office/drawing/2014/main" id="{74467A73-35D8-BA0C-98E8-E48943C3BEC5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6" name="コンテンツ プレースホルダー 5">
            <a:extLst>
              <a:ext uri="{FF2B5EF4-FFF2-40B4-BE49-F238E27FC236}">
                <a16:creationId xmlns:a16="http://schemas.microsoft.com/office/drawing/2014/main" id="{D5A18413-0B28-530B-C761-293706A6A86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7" name="日付プレースホルダー 6">
            <a:extLst>
              <a:ext uri="{FF2B5EF4-FFF2-40B4-BE49-F238E27FC236}">
                <a16:creationId xmlns:a16="http://schemas.microsoft.com/office/drawing/2014/main" id="{DB7697AD-D3F8-850F-16CE-B7FA6E6D0A7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989A8D-BC57-4B3B-83DF-205267F9C749}" type="datetimeFigureOut">
              <a:rPr kumimoji="1" lang="ja-JP" altLang="en-US" smtClean="0"/>
              <a:t>2022/12/14</a:t>
            </a:fld>
            <a:endParaRPr kumimoji="1" lang="ja-JP" altLang="en-US"/>
          </a:p>
        </p:txBody>
      </p:sp>
      <p:sp>
        <p:nvSpPr>
          <p:cNvPr id="8" name="フッター プレースホルダー 7">
            <a:extLst>
              <a:ext uri="{FF2B5EF4-FFF2-40B4-BE49-F238E27FC236}">
                <a16:creationId xmlns:a16="http://schemas.microsoft.com/office/drawing/2014/main" id="{DC32A58A-1606-5735-CE38-8A59DDA628B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ー 8">
            <a:extLst>
              <a:ext uri="{FF2B5EF4-FFF2-40B4-BE49-F238E27FC236}">
                <a16:creationId xmlns:a16="http://schemas.microsoft.com/office/drawing/2014/main" id="{5EADB152-881F-CFB1-9637-D9B6A50CDB8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1C9F6-65E1-4402-80AF-AC070A78E9B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93454921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40C37FC4-B268-2BA5-6EA8-1E0378BD9EA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日付プレースホルダー 2">
            <a:extLst>
              <a:ext uri="{FF2B5EF4-FFF2-40B4-BE49-F238E27FC236}">
                <a16:creationId xmlns:a16="http://schemas.microsoft.com/office/drawing/2014/main" id="{272A1969-1D6C-408D-BBF5-E706D3F76D5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989A8D-BC57-4B3B-83DF-205267F9C749}" type="datetimeFigureOut">
              <a:rPr kumimoji="1" lang="ja-JP" altLang="en-US" smtClean="0"/>
              <a:t>2022/12/14</a:t>
            </a:fld>
            <a:endParaRPr kumimoji="1" lang="ja-JP" altLang="en-US"/>
          </a:p>
        </p:txBody>
      </p:sp>
      <p:sp>
        <p:nvSpPr>
          <p:cNvPr id="4" name="フッター プレースホルダー 3">
            <a:extLst>
              <a:ext uri="{FF2B5EF4-FFF2-40B4-BE49-F238E27FC236}">
                <a16:creationId xmlns:a16="http://schemas.microsoft.com/office/drawing/2014/main" id="{C159EF33-6770-D164-FC2F-919E7D0F845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ー 4">
            <a:extLst>
              <a:ext uri="{FF2B5EF4-FFF2-40B4-BE49-F238E27FC236}">
                <a16:creationId xmlns:a16="http://schemas.microsoft.com/office/drawing/2014/main" id="{34A0345A-9431-1243-00E2-44FF103CFC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1C9F6-65E1-4402-80AF-AC070A78E9B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5751327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ー 1">
            <a:extLst>
              <a:ext uri="{FF2B5EF4-FFF2-40B4-BE49-F238E27FC236}">
                <a16:creationId xmlns:a16="http://schemas.microsoft.com/office/drawing/2014/main" id="{E47532DE-B6AE-336D-61BA-D50D3EBB13F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989A8D-BC57-4B3B-83DF-205267F9C749}" type="datetimeFigureOut">
              <a:rPr kumimoji="1" lang="ja-JP" altLang="en-US" smtClean="0"/>
              <a:t>2022/12/14</a:t>
            </a:fld>
            <a:endParaRPr kumimoji="1" lang="ja-JP" altLang="en-US"/>
          </a:p>
        </p:txBody>
      </p:sp>
      <p:sp>
        <p:nvSpPr>
          <p:cNvPr id="3" name="フッター プレースホルダー 2">
            <a:extLst>
              <a:ext uri="{FF2B5EF4-FFF2-40B4-BE49-F238E27FC236}">
                <a16:creationId xmlns:a16="http://schemas.microsoft.com/office/drawing/2014/main" id="{379D3007-91E7-BD85-9D5C-143BB1F4DAA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ー 3">
            <a:extLst>
              <a:ext uri="{FF2B5EF4-FFF2-40B4-BE49-F238E27FC236}">
                <a16:creationId xmlns:a16="http://schemas.microsoft.com/office/drawing/2014/main" id="{0622A7B1-F53D-E5B6-9C18-EF5E25F33B0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1C9F6-65E1-4402-80AF-AC070A78E9B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95172454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01174683-28A8-A922-B91A-41AB4874F8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A63427F1-0031-97C2-2B50-17E6C6D808E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テキスト プレースホルダー 3">
            <a:extLst>
              <a:ext uri="{FF2B5EF4-FFF2-40B4-BE49-F238E27FC236}">
                <a16:creationId xmlns:a16="http://schemas.microsoft.com/office/drawing/2014/main" id="{D01F119B-76A9-5C2A-23BA-FB110009E89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FA6C4E95-9356-66C5-D11B-CC7B3946F67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989A8D-BC57-4B3B-83DF-205267F9C749}" type="datetimeFigureOut">
              <a:rPr kumimoji="1" lang="ja-JP" altLang="en-US" smtClean="0"/>
              <a:t>2022/12/14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01CA695C-0189-049E-5EBE-FA092397942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7BA40D2A-3A42-B88B-CD72-4441B8CD7F1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1C9F6-65E1-4402-80AF-AC070A78E9B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60642307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A874E1A7-03E6-1CAC-4047-FD23FD79644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図プレースホルダー 2">
            <a:extLst>
              <a:ext uri="{FF2B5EF4-FFF2-40B4-BE49-F238E27FC236}">
                <a16:creationId xmlns:a16="http://schemas.microsoft.com/office/drawing/2014/main" id="{0F8781FC-8357-549B-13EF-8D87B69C17B0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ー 3">
            <a:extLst>
              <a:ext uri="{FF2B5EF4-FFF2-40B4-BE49-F238E27FC236}">
                <a16:creationId xmlns:a16="http://schemas.microsoft.com/office/drawing/2014/main" id="{75ED4501-D465-003F-953B-F1A49497F8D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F3E3D86A-A668-0E46-FE18-42350818B62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989A8D-BC57-4B3B-83DF-205267F9C749}" type="datetimeFigureOut">
              <a:rPr kumimoji="1" lang="ja-JP" altLang="en-US" smtClean="0"/>
              <a:t>2022/12/14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2EAFF8C6-84A2-9778-6920-220EEC0A0AD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942CD5EB-6810-F6C4-29CF-27223C8C996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1C9F6-65E1-4402-80AF-AC070A78E9B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48485433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4BEF9592-6622-CCF7-B8D0-61A6232ABC0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>
            <a:extLst>
              <a:ext uri="{FF2B5EF4-FFF2-40B4-BE49-F238E27FC236}">
                <a16:creationId xmlns:a16="http://schemas.microsoft.com/office/drawing/2014/main" id="{7C554F91-5304-45E7-7025-A0F3EA21925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889BBFB3-E6CA-BF68-151B-A22586960AD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989A8D-BC57-4B3B-83DF-205267F9C749}" type="datetimeFigureOut">
              <a:rPr kumimoji="1" lang="ja-JP" altLang="en-US" smtClean="0"/>
              <a:t>2022/12/14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C7E10DF5-567E-BEF8-C088-DBAAD6C5D0D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43D8540E-D0CA-5DEA-8259-62FBDA801D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1C9F6-65E1-4402-80AF-AC070A78E9B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21575740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>
            <a:extLst>
              <a:ext uri="{FF2B5EF4-FFF2-40B4-BE49-F238E27FC236}">
                <a16:creationId xmlns:a16="http://schemas.microsoft.com/office/drawing/2014/main" id="{16CCCD52-B484-914D-11B2-D2E0D2D2638C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>
            <a:extLst>
              <a:ext uri="{FF2B5EF4-FFF2-40B4-BE49-F238E27FC236}">
                <a16:creationId xmlns:a16="http://schemas.microsoft.com/office/drawing/2014/main" id="{B680A62B-4BB9-F0A9-561F-15214AD5B77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D82BF48B-E18E-8083-AB2B-124B94E2BBA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1989A8D-BC57-4B3B-83DF-205267F9C749}" type="datetimeFigureOut">
              <a:rPr kumimoji="1" lang="ja-JP" altLang="en-US" smtClean="0"/>
              <a:t>2022/12/14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E8127435-2146-0DA4-4193-CFA41814A1F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AF922FAC-B770-323D-4451-5E0A39A1F9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2A1C9F6-65E1-4402-80AF-AC070A78E9B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4656748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ー 1">
            <a:extLst>
              <a:ext uri="{FF2B5EF4-FFF2-40B4-BE49-F238E27FC236}">
                <a16:creationId xmlns:a16="http://schemas.microsoft.com/office/drawing/2014/main" id="{9EC5BE9B-83C1-E3F4-B02C-34DE4AFEFF7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A55CC4B0-C84F-E70A-F215-02362B217B5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38DB69B8-CDC8-6305-704E-138F4F5F100F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1989A8D-BC57-4B3B-83DF-205267F9C749}" type="datetimeFigureOut">
              <a:rPr kumimoji="1" lang="ja-JP" altLang="en-US" smtClean="0"/>
              <a:t>2022/12/14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B990AA9A-96D3-F21D-3261-0A168E77392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AC344276-1B6F-6D19-DB64-7FD84BABA17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2A1C9F6-65E1-4402-80AF-AC070A78E9B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3994916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4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1114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741398" y="2110588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Nice to meet you!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114443777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1114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741398" y="2129076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It’s great to see you.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258658320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741398" y="2129076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What can I call you?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141809361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1114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741398" y="2129076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How’s it going?(</a:t>
            </a:r>
            <a:r>
              <a:rPr kumimoji="1" lang="ja-JP" altLang="en-US" sz="4400" b="1">
                <a:solidFill>
                  <a:schemeClr val="accent4">
                    <a:lumMod val="60000"/>
                    <a:lumOff val="40000"/>
                  </a:schemeClr>
                </a:solidFill>
              </a:rPr>
              <a:t>元気な時</a:t>
            </a:r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)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310920592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How’re you doing?(</a:t>
            </a:r>
            <a:r>
              <a:rPr lang="ja-JP" altLang="en-US" sz="4400" b="1">
                <a:solidFill>
                  <a:schemeClr val="accent4">
                    <a:lumMod val="60000"/>
                    <a:lumOff val="40000"/>
                  </a:schemeClr>
                </a:solidFill>
              </a:rPr>
              <a:t>最高の時</a:t>
            </a:r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)</a:t>
            </a:r>
            <a:endParaRPr kumimoji="1" lang="en-US" altLang="ja-JP" sz="4400" b="1" dirty="0">
              <a:solidFill>
                <a:schemeClr val="accent4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37332471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How’s</a:t>
            </a:r>
            <a:r>
              <a:rPr lang="ja-JP" altLang="en-US" sz="4400" b="1">
                <a:solidFill>
                  <a:schemeClr val="accent4">
                    <a:lumMod val="60000"/>
                    <a:lumOff val="40000"/>
                  </a:schemeClr>
                </a:solidFill>
              </a:rPr>
              <a:t> </a:t>
            </a:r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everything?(</a:t>
            </a:r>
            <a:r>
              <a:rPr lang="ja-JP" altLang="en-US" sz="4400" b="1">
                <a:solidFill>
                  <a:schemeClr val="accent4">
                    <a:lumMod val="60000"/>
                    <a:lumOff val="40000"/>
                  </a:schemeClr>
                </a:solidFill>
              </a:rPr>
              <a:t>普通の時</a:t>
            </a:r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)</a:t>
            </a:r>
            <a:endParaRPr kumimoji="1" lang="en-US" altLang="ja-JP" sz="4400" b="1" dirty="0">
              <a:solidFill>
                <a:schemeClr val="accent4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393422749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How are you feeling?(</a:t>
            </a:r>
            <a:r>
              <a:rPr lang="ja-JP" altLang="en-US" sz="4400" b="1">
                <a:solidFill>
                  <a:schemeClr val="accent4">
                    <a:lumMod val="60000"/>
                    <a:lumOff val="40000"/>
                  </a:schemeClr>
                </a:solidFill>
              </a:rPr>
              <a:t>よくない時</a:t>
            </a:r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)</a:t>
            </a:r>
            <a:endParaRPr kumimoji="1" lang="en-US" altLang="ja-JP" sz="4400" b="1" dirty="0">
              <a:solidFill>
                <a:schemeClr val="accent4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373228575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Hey, What’s up?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203747999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It’s been a while! How have you been?</a:t>
            </a:r>
            <a:endParaRPr kumimoji="1" lang="en-US" altLang="ja-JP" sz="4400" b="1" dirty="0">
              <a:solidFill>
                <a:schemeClr val="accent4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205669819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It’s already 10 o’clock.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198610699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I’m </a:t>
            </a:r>
            <a:r>
              <a:rPr kumimoji="1" lang="en-US" altLang="ja-JP" sz="4400" b="1" dirty="0" err="1">
                <a:solidFill>
                  <a:schemeClr val="accent4">
                    <a:lumMod val="60000"/>
                    <a:lumOff val="40000"/>
                  </a:schemeClr>
                </a:solidFill>
              </a:rPr>
              <a:t>gonna</a:t>
            </a:r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 take off.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10430608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How was your day?(</a:t>
            </a:r>
            <a:r>
              <a:rPr kumimoji="1" lang="ja-JP" altLang="en-US" sz="4400" b="1">
                <a:solidFill>
                  <a:schemeClr val="accent4">
                    <a:lumMod val="60000"/>
                    <a:lumOff val="40000"/>
                  </a:schemeClr>
                </a:solidFill>
              </a:rPr>
              <a:t>よかった時</a:t>
            </a:r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)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日→英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31354212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19544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How was your day?(</a:t>
            </a:r>
            <a:r>
              <a:rPr kumimoji="1" lang="ja-JP" altLang="en-US" sz="4400" b="1">
                <a:solidFill>
                  <a:schemeClr val="accent4">
                    <a:lumMod val="60000"/>
                    <a:lumOff val="40000"/>
                  </a:schemeClr>
                </a:solidFill>
              </a:rPr>
              <a:t>普通の時</a:t>
            </a:r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)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日→英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5936432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How was your weekend?(</a:t>
            </a:r>
            <a:r>
              <a:rPr kumimoji="1" lang="ja-JP" altLang="en-US" sz="4400" b="1">
                <a:solidFill>
                  <a:schemeClr val="accent4">
                    <a:lumMod val="60000"/>
                    <a:lumOff val="40000"/>
                  </a:schemeClr>
                </a:solidFill>
              </a:rPr>
              <a:t>よくなかった時</a:t>
            </a:r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)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日→英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75146149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What did you do last weekend?(</a:t>
            </a:r>
            <a:r>
              <a:rPr lang="ja-JP" altLang="en-US" sz="4400" b="1">
                <a:solidFill>
                  <a:schemeClr val="accent4">
                    <a:lumMod val="60000"/>
                    <a:lumOff val="40000"/>
                  </a:schemeClr>
                </a:solidFill>
              </a:rPr>
              <a:t>特に何も</a:t>
            </a:r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)</a:t>
            </a:r>
            <a:endParaRPr kumimoji="1" lang="en-US" altLang="ja-JP" sz="4400" b="1" dirty="0">
              <a:solidFill>
                <a:schemeClr val="accent4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日→英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803478333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What did you  do on your days off</a:t>
            </a:r>
            <a:r>
              <a:rPr lang="en-US" altLang="ja-JP" sz="40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?(</a:t>
            </a:r>
            <a:r>
              <a:rPr lang="ja-JP" altLang="en-US" sz="4000" b="1">
                <a:solidFill>
                  <a:schemeClr val="accent4">
                    <a:lumMod val="60000"/>
                    <a:lumOff val="40000"/>
                  </a:schemeClr>
                </a:solidFill>
              </a:rPr>
              <a:t>予定◎</a:t>
            </a:r>
            <a:r>
              <a:rPr lang="en-US" altLang="ja-JP" sz="40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)</a:t>
            </a:r>
            <a:endParaRPr kumimoji="1" lang="en-US" altLang="ja-JP" sz="4400" b="1" dirty="0">
              <a:solidFill>
                <a:schemeClr val="accent4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日→英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502177065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What are you up to these days?(</a:t>
            </a:r>
            <a:r>
              <a:rPr kumimoji="1" lang="ja-JP" altLang="en-US" sz="4400" b="1">
                <a:solidFill>
                  <a:schemeClr val="accent4">
                    <a:lumMod val="60000"/>
                    <a:lumOff val="40000"/>
                  </a:schemeClr>
                </a:solidFill>
              </a:rPr>
              <a:t>特に何も</a:t>
            </a:r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)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日→英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864273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So, anything new</a:t>
            </a:r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?(</a:t>
            </a:r>
            <a:r>
              <a:rPr kumimoji="1" lang="ja-JP" altLang="en-US" sz="4400" b="1">
                <a:solidFill>
                  <a:schemeClr val="accent4">
                    <a:lumMod val="60000"/>
                    <a:lumOff val="40000"/>
                  </a:schemeClr>
                </a:solidFill>
              </a:rPr>
              <a:t>何かある時</a:t>
            </a:r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)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日→英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2032867423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What are you up to tonight?(</a:t>
            </a:r>
            <a:r>
              <a:rPr lang="ja-JP" altLang="en-US" sz="4400" b="1">
                <a:solidFill>
                  <a:schemeClr val="accent4">
                    <a:lumMod val="60000"/>
                    <a:lumOff val="40000"/>
                  </a:schemeClr>
                </a:solidFill>
              </a:rPr>
              <a:t>何もない</a:t>
            </a:r>
            <a:r>
              <a:rPr kumimoji="1" lang="ja-JP" altLang="en-US" sz="4400" b="1">
                <a:solidFill>
                  <a:schemeClr val="accent4">
                    <a:lumMod val="60000"/>
                    <a:lumOff val="40000"/>
                  </a:schemeClr>
                </a:solidFill>
              </a:rPr>
              <a:t>時</a:t>
            </a:r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)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日→英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2245683603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You got any plans for tomorrow?(</a:t>
            </a:r>
            <a:r>
              <a:rPr kumimoji="1" lang="ja-JP" altLang="en-US" sz="4400" b="1">
                <a:solidFill>
                  <a:schemeClr val="accent4">
                    <a:lumMod val="60000"/>
                    <a:lumOff val="40000"/>
                  </a:schemeClr>
                </a:solidFill>
              </a:rPr>
              <a:t>予定◎</a:t>
            </a:r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)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日→英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1045300089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Thanks for washing the dishes.</a:t>
            </a:r>
            <a:endParaRPr kumimoji="1" lang="en-US" altLang="ja-JP" sz="4400" b="1" dirty="0">
              <a:solidFill>
                <a:schemeClr val="accent4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1938147616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Thanks for driving me here.</a:t>
            </a:r>
            <a:endParaRPr kumimoji="1" lang="en-US" altLang="ja-JP" sz="4400" b="1" dirty="0">
              <a:solidFill>
                <a:schemeClr val="accent4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2115818175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Thanks for hanging out with me.</a:t>
            </a:r>
            <a:endParaRPr kumimoji="1" lang="en-US" altLang="ja-JP" sz="4400" b="1" dirty="0">
              <a:solidFill>
                <a:schemeClr val="accent4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1362539987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Thank you for coming today.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887052847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Thank you for taking your time.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2991488039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Thank you for cooking for me.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2319067605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We won the football game!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3446763431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You know what, I won the lottery.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813592791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I passed the university exam.</a:t>
            </a:r>
            <a:endParaRPr kumimoji="1" lang="en-US" altLang="ja-JP" sz="4400" b="1" dirty="0">
              <a:solidFill>
                <a:schemeClr val="accent4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3994843589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Finally, I got a new job.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2022472440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You must be so happy.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3689424959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How are you feeling?(</a:t>
            </a:r>
            <a:r>
              <a:rPr kumimoji="1" lang="ja-JP" altLang="en-US" sz="4400" b="1">
                <a:solidFill>
                  <a:schemeClr val="accent4">
                    <a:lumMod val="60000"/>
                    <a:lumOff val="40000"/>
                  </a:schemeClr>
                </a:solidFill>
              </a:rPr>
              <a:t>幸せ</a:t>
            </a:r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)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3526830663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204173"/>
            <a:ext cx="1160929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I’m going on a picnic tomorrow.</a:t>
            </a:r>
            <a:endParaRPr kumimoji="1" lang="en-US" altLang="ja-JP" sz="4400" b="1" dirty="0">
              <a:solidFill>
                <a:schemeClr val="accent4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2216360275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142928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I’m going to Tokyo Disneyland next month.</a:t>
            </a:r>
            <a:endParaRPr kumimoji="1" lang="en-US" altLang="ja-JP" sz="4400" b="1" dirty="0">
              <a:solidFill>
                <a:schemeClr val="accent4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1717949294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142928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The Christmas is around the corner!!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2111009963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142928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Are you going to the live concert?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3904710447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142928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It’s been only 6 months since I started.</a:t>
            </a:r>
            <a:endParaRPr kumimoji="1" lang="en-US" altLang="ja-JP" sz="4400" b="1" dirty="0">
              <a:solidFill>
                <a:schemeClr val="accent4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3895211656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142928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I run 6 miles every day these days.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125818321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142928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How was the movie?</a:t>
            </a:r>
            <a:endParaRPr kumimoji="1" lang="en-US" altLang="ja-JP" sz="4400" b="1" dirty="0">
              <a:solidFill>
                <a:schemeClr val="accent4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3882342649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142928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Did you like it?(cook)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2086764837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142928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Sorry, I’m </a:t>
            </a:r>
            <a:r>
              <a:rPr kumimoji="1" lang="en-US" altLang="ja-JP" sz="4400" b="1" dirty="0" err="1">
                <a:solidFill>
                  <a:schemeClr val="accent4">
                    <a:lumMod val="60000"/>
                    <a:lumOff val="40000"/>
                  </a:schemeClr>
                </a:solidFill>
              </a:rPr>
              <a:t>gonna</a:t>
            </a:r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 be late.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2491528517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142928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I lost my phone. Where is it?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4050190873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142928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Can you do the laundry and dish?</a:t>
            </a:r>
            <a:endParaRPr kumimoji="1" lang="en-US" altLang="ja-JP" sz="4400" b="1" dirty="0">
              <a:solidFill>
                <a:schemeClr val="accent4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647827353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142928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Could you get it down by tomorrow?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1882979855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142928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I’m sorry, but I just woke up.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4157090646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142928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I’m sorry. I broke your computer.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650085501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142928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It’s rainy today as well.</a:t>
            </a:r>
            <a:endParaRPr kumimoji="1" lang="en-US" altLang="ja-JP" sz="4400" b="1" dirty="0">
              <a:solidFill>
                <a:schemeClr val="accent4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  <p:sp>
        <p:nvSpPr>
          <p:cNvPr id="7" name="テキスト ボックス 6">
            <a:extLst>
              <a:ext uri="{FF2B5EF4-FFF2-40B4-BE49-F238E27FC236}">
                <a16:creationId xmlns:a16="http://schemas.microsoft.com/office/drawing/2014/main" id="{F696CEA4-5B9F-DBD9-FBDC-76CF8640ED91}"/>
              </a:ext>
            </a:extLst>
          </p:cNvPr>
          <p:cNvSpPr txBox="1"/>
          <p:nvPr/>
        </p:nvSpPr>
        <p:spPr>
          <a:xfrm>
            <a:off x="443558" y="4504775"/>
            <a:ext cx="1897419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3600" b="1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・</a:t>
            </a:r>
            <a:r>
              <a:rPr lang="en-US" altLang="ja-JP" sz="36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I’m sick and tired of the rainy season.</a:t>
            </a:r>
          </a:p>
          <a:p>
            <a:r>
              <a:rPr lang="ja-JP" altLang="en-US" sz="3600" b="1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・</a:t>
            </a:r>
            <a:r>
              <a:rPr lang="en-US" altLang="ja-JP" sz="3600" b="1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It’s been raining for 5 days, right? It’s weird.</a:t>
            </a:r>
          </a:p>
        </p:txBody>
      </p:sp>
    </p:spTree>
    <p:extLst>
      <p:ext uri="{BB962C8B-B14F-4D97-AF65-F5344CB8AC3E}">
        <p14:creationId xmlns:p14="http://schemas.microsoft.com/office/powerpoint/2010/main" val="360090950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99B7218-9339-FF25-3457-649381202298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12" t="831" r="4191" b="72369"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テキスト ボックス 3">
            <a:extLst>
              <a:ext uri="{FF2B5EF4-FFF2-40B4-BE49-F238E27FC236}">
                <a16:creationId xmlns:a16="http://schemas.microsoft.com/office/drawing/2014/main" id="{DDCB072B-33C2-4A7A-6991-D673526AE4ED}"/>
              </a:ext>
            </a:extLst>
          </p:cNvPr>
          <p:cNvSpPr txBox="1"/>
          <p:nvPr/>
        </p:nvSpPr>
        <p:spPr>
          <a:xfrm>
            <a:off x="582706" y="304570"/>
            <a:ext cx="9161929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4000" b="1">
                <a:solidFill>
                  <a:schemeClr val="bg1"/>
                </a:solidFill>
              </a:rPr>
              <a:t>ネイティブリアクション練習</a:t>
            </a:r>
            <a:endParaRPr kumimoji="1" lang="ja-JP" altLang="en-US" sz="4000" b="1" dirty="0">
              <a:solidFill>
                <a:schemeClr val="bg1"/>
              </a:solidFill>
            </a:endParaRPr>
          </a:p>
        </p:txBody>
      </p:sp>
      <p:sp>
        <p:nvSpPr>
          <p:cNvPr id="5" name="テキスト ボックス 4">
            <a:extLst>
              <a:ext uri="{FF2B5EF4-FFF2-40B4-BE49-F238E27FC236}">
                <a16:creationId xmlns:a16="http://schemas.microsoft.com/office/drawing/2014/main" id="{99DECDE3-CE5A-BCBA-EBB1-691EE6C8FF57}"/>
              </a:ext>
            </a:extLst>
          </p:cNvPr>
          <p:cNvSpPr txBox="1"/>
          <p:nvPr/>
        </p:nvSpPr>
        <p:spPr>
          <a:xfrm>
            <a:off x="443558" y="2142928"/>
            <a:ext cx="12192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4400" b="1" dirty="0">
                <a:solidFill>
                  <a:schemeClr val="accent4">
                    <a:lumMod val="60000"/>
                    <a:lumOff val="40000"/>
                  </a:schemeClr>
                </a:solidFill>
              </a:rPr>
              <a:t>I haven’t told you that I’m getting married. </a:t>
            </a:r>
          </a:p>
        </p:txBody>
      </p:sp>
      <p:sp>
        <p:nvSpPr>
          <p:cNvPr id="9" name="テキスト ボックス 8">
            <a:extLst>
              <a:ext uri="{FF2B5EF4-FFF2-40B4-BE49-F238E27FC236}">
                <a16:creationId xmlns:a16="http://schemas.microsoft.com/office/drawing/2014/main" id="{33FC4688-B8DF-3FF7-F08D-227160B0F440}"/>
              </a:ext>
            </a:extLst>
          </p:cNvPr>
          <p:cNvSpPr txBox="1"/>
          <p:nvPr/>
        </p:nvSpPr>
        <p:spPr>
          <a:xfrm>
            <a:off x="582706" y="1255471"/>
            <a:ext cx="647123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【</a:t>
            </a:r>
            <a:r>
              <a:rPr lang="ja-JP" altLang="en-US" sz="2800" b="1">
                <a:solidFill>
                  <a:schemeClr val="bg1">
                    <a:lumMod val="95000"/>
                  </a:schemeClr>
                </a:solidFill>
              </a:rPr>
              <a:t>英→英</a:t>
            </a:r>
            <a:r>
              <a:rPr lang="en-US" altLang="ja-JP" sz="2800" b="1" dirty="0">
                <a:solidFill>
                  <a:schemeClr val="bg1">
                    <a:lumMod val="95000"/>
                  </a:schemeClr>
                </a:solidFill>
              </a:rPr>
              <a:t>】</a:t>
            </a:r>
          </a:p>
        </p:txBody>
      </p:sp>
    </p:spTree>
    <p:extLst>
      <p:ext uri="{BB962C8B-B14F-4D97-AF65-F5344CB8AC3E}">
        <p14:creationId xmlns:p14="http://schemas.microsoft.com/office/powerpoint/2010/main" val="297107928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游ゴシック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游ゴシック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游ゴシック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游ゴシック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20956</TotalTime>
  <Words>733</Words>
  <Application>Microsoft Macintosh PowerPoint</Application>
  <PresentationFormat>ワイド画面</PresentationFormat>
  <Paragraphs>146</Paragraphs>
  <Slides>48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3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48</vt:i4>
      </vt:variant>
    </vt:vector>
  </HeadingPairs>
  <TitlesOfParts>
    <vt:vector size="52" baseType="lpstr">
      <vt:lpstr>游ゴシック</vt:lpstr>
      <vt:lpstr>游ゴシック Light</vt:lpstr>
      <vt:lpstr>Arial</vt:lpstr>
      <vt:lpstr>Office テーマ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プレゼンテーション</dc:title>
  <dc:creator>福村 直正</dc:creator>
  <cp:lastModifiedBy>福村 直正</cp:lastModifiedBy>
  <cp:revision>82</cp:revision>
  <dcterms:created xsi:type="dcterms:W3CDTF">2022-10-24T06:21:08Z</dcterms:created>
  <dcterms:modified xsi:type="dcterms:W3CDTF">2022-12-13T17:13:21Z</dcterms:modified>
</cp:coreProperties>
</file>